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452" r:id="rId64"/>
    <p:sldId id="447" r:id="rId65"/>
    <p:sldId id="505" r:id="rId66"/>
    <p:sldId id="506" r:id="rId67"/>
    <p:sldId id="470" r:id="rId68"/>
    <p:sldId id="491" r:id="rId69"/>
    <p:sldId id="492" r:id="rId70"/>
    <p:sldId id="507" r:id="rId71"/>
    <p:sldId id="502" r:id="rId72"/>
    <p:sldId id="494" r:id="rId73"/>
    <p:sldId id="504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03" r:id="rId83"/>
    <p:sldId id="475" r:id="rId84"/>
    <p:sldId id="476" r:id="rId85"/>
    <p:sldId id="477" r:id="rId86"/>
    <p:sldId id="479" r:id="rId87"/>
    <p:sldId id="481" r:id="rId88"/>
    <p:sldId id="482" r:id="rId89"/>
    <p:sldId id="483" r:id="rId90"/>
    <p:sldId id="484" r:id="rId91"/>
    <p:sldId id="377" r:id="rId92"/>
    <p:sldId id="488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340" autoAdjust="0"/>
  </p:normalViewPr>
  <p:slideViewPr>
    <p:cSldViewPr snapToGrid="0">
      <p:cViewPr varScale="1">
        <p:scale>
          <a:sx n="65" d="100"/>
          <a:sy n="65" d="100"/>
        </p:scale>
        <p:origin x="322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79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7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85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98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57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01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88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7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pi_docs/python/tf/keras/models/experimental/SharpnessAwareMinimization" TargetMode="External"/><Relationship Id="rId4" Type="http://schemas.openxmlformats.org/officeDocument/2006/relationships/hyperlink" Target="https://arxiv.org/pdf/2010.01412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dot product similarity;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>
            <a:off x="7157869" y="2893312"/>
            <a:ext cx="2761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product similarity 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5918286"/>
                <a:ext cx="8629677" cy="476781"/>
              </a:xfrm>
              <a:prstGeom prst="rect">
                <a:avLst/>
              </a:prstGeom>
              <a:blipFill>
                <a:blip r:embed="rId8"/>
                <a:stretch>
                  <a:fillRect l="-141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patches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token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8053953" y="2028255"/>
            <a:ext cx="1703505" cy="326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36259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8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17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766832"/>
            <a:ext cx="1960829" cy="223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21036" y="3728357"/>
            <a:ext cx="2424793" cy="1611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795157"/>
            <a:ext cx="1138742" cy="751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210300" y="4795157"/>
            <a:ext cx="1235529" cy="1186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05974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 err="1">
                <a:latin typeface="+mn-lt"/>
                <a:cs typeface="Segoe UI" panose="020B0502040204020203" pitchFamily="34" charset="0"/>
                <a:hlinkClick r:id="rId5"/>
              </a:rPr>
              <a:t>tf.keras.models.experimental.SharpnessAwareMininization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44979</TotalTime>
  <Words>4131</Words>
  <Application>Microsoft Office PowerPoint</Application>
  <PresentationFormat>Widescreen</PresentationFormat>
  <Paragraphs>648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    Summary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1432</cp:revision>
  <cp:lastPrinted>2019-03-10T03:16:43Z</cp:lastPrinted>
  <dcterms:created xsi:type="dcterms:W3CDTF">2013-02-15T23:12:42Z</dcterms:created>
  <dcterms:modified xsi:type="dcterms:W3CDTF">2026-01-05T03:30:24Z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